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</p:sldIdLst>
  <p:sldSz cx="12192000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113FE36B-617D-43ED-ADC9-C40154087F06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3/6/2024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buNone/>
            </a:pPr>
            <a:endParaRPr lang="pl-PL" sz="1400" b="0" strike="noStrike" spc="-1">
              <a:latin typeface="Times New Roman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              </a:t>
            </a:r>
            <a:endParaRPr lang="pl-PL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666E581-3EC6-4A2E-BD22-FC95FA748119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3"/>
          <p:cNvPicPr/>
          <p:nvPr/>
        </p:nvPicPr>
        <p:blipFill>
          <a:blip r:embed="rId2"/>
          <a:stretch/>
        </p:blipFill>
        <p:spPr>
          <a:xfrm>
            <a:off x="5796360" y="1193760"/>
            <a:ext cx="5229000" cy="473364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4400" b="0" strike="noStrike" spc="-1">
                <a:solidFill>
                  <a:srgbClr val="000000"/>
                </a:solidFill>
                <a:latin typeface="Calibri Light"/>
              </a:rPr>
              <a:t>Kontynuujmy dzieło któremu pobłogosławił  Papież Franciszek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" name="Symbol zastępczy zawartości 4"/>
          <p:cNvPicPr/>
          <p:nvPr/>
        </p:nvPicPr>
        <p:blipFill>
          <a:blip r:embed="rId3"/>
          <a:stretch/>
        </p:blipFill>
        <p:spPr>
          <a:xfrm>
            <a:off x="838080" y="1711080"/>
            <a:ext cx="2728440" cy="420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58760" y="121680"/>
            <a:ext cx="10515240" cy="59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Dzień 8  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3.08  Gyor-Góra 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  <a:ea typeface="Calibri"/>
              </a:rPr>
              <a:t>św.Anny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-&gt; 486 km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1323975"/>
            <a:ext cx="611505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4400" b="0" strike="noStrike" spc="-1" dirty="0">
                <a:solidFill>
                  <a:srgbClr val="000000"/>
                </a:solidFill>
                <a:latin typeface="Calibri Light"/>
              </a:rPr>
              <a:t>Całość trasy </a:t>
            </a:r>
            <a:r>
              <a:rPr lang="pl-PL" sz="4400" b="0" strike="noStrike" spc="-1" dirty="0" smtClean="0">
                <a:solidFill>
                  <a:srgbClr val="000000"/>
                </a:solidFill>
                <a:latin typeface="Calibri Light"/>
              </a:rPr>
              <a:t>3 </a:t>
            </a:r>
            <a:r>
              <a:rPr lang="pl-PL" sz="4400" b="0" strike="noStrike" spc="-1" dirty="0">
                <a:solidFill>
                  <a:srgbClr val="000000"/>
                </a:solidFill>
                <a:latin typeface="Calibri Light"/>
              </a:rPr>
              <a:t>000 </a:t>
            </a:r>
            <a:r>
              <a:rPr lang="pl-PL" sz="4400" b="0" strike="noStrike" spc="-1" dirty="0" smtClean="0">
                <a:solidFill>
                  <a:srgbClr val="000000"/>
                </a:solidFill>
                <a:latin typeface="Calibri Light"/>
              </a:rPr>
              <a:t>km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Koszt uczestnictwa </a:t>
            </a: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w terminie 27.07-3.08.2024(7 noclegów</a:t>
            </a: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)-2200 zł</a:t>
            </a:r>
            <a:endParaRPr lang="pl-PL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Średnia 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cena paliwa to </a:t>
            </a: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1,4 euro(6 zł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Szacowany koszt paliwa to około </a:t>
            </a: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1000 zł ( 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6,5 l/100 km)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Wyżywienie w cenie to śniadanie.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W   hotelach mamy restauracje , koszt kolacji to około 50-70 zł na osobę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Zakwaterowanie –hotele </a:t>
            </a:r>
            <a:endParaRPr lang="pl-PL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Opieka 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duszpasterska </a:t>
            </a:r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ks. Adam Parszywka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557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  <a:buNone/>
            </a:pPr>
            <a:r>
              <a:rPr lang="pl-PL" sz="4400" b="0" strike="noStrike" spc="-1">
                <a:solidFill>
                  <a:srgbClr val="000000"/>
                </a:solidFill>
                <a:latin typeface="Calibri Light"/>
              </a:rPr>
              <a:t>		Zapraszamy do uczestnictwa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Symbol zastępczy zawartości 5"/>
          <p:cNvPicPr/>
          <p:nvPr/>
        </p:nvPicPr>
        <p:blipFill>
          <a:blip r:embed="rId2"/>
          <a:stretch/>
        </p:blipFill>
        <p:spPr>
          <a:xfrm>
            <a:off x="1128600" y="1219320"/>
            <a:ext cx="8616240" cy="500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pl-PL" sz="3600" b="0" strike="noStrike" spc="-1" dirty="0">
                <a:solidFill>
                  <a:srgbClr val="000000"/>
                </a:solidFill>
                <a:latin typeface="Calibri Light"/>
              </a:rPr>
              <a:t>	Pielgrzymka ,,Iskry </a:t>
            </a:r>
            <a:r>
              <a:rPr lang="pl-PL" sz="3600" b="0" strike="noStrike" spc="-1" dirty="0" err="1">
                <a:solidFill>
                  <a:srgbClr val="000000"/>
                </a:solidFill>
                <a:latin typeface="Calibri Light"/>
              </a:rPr>
              <a:t>Miłosierdzia,,do</a:t>
            </a:r>
            <a:r>
              <a:rPr lang="pl-PL" sz="3600" b="0" strike="noStrike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pl-PL" sz="3600" b="0" strike="noStrike" spc="-1" dirty="0" smtClean="0">
                <a:solidFill>
                  <a:srgbClr val="000000"/>
                </a:solidFill>
                <a:latin typeface="Calibri Light"/>
              </a:rPr>
              <a:t>Rumunii</a:t>
            </a:r>
            <a:r>
              <a:rPr lang="pl-PL" sz="3600" b="0" strike="noStrike" spc="-1" dirty="0">
                <a:solidFill>
                  <a:srgbClr val="000000"/>
                </a:solidFill>
                <a:latin typeface="Calibri Light"/>
              </a:rPr>
              <a:t>		</a:t>
            </a:r>
            <a:r>
              <a:rPr lang="pl-PL" sz="3600" b="0" strike="noStrike" spc="-1" dirty="0" smtClean="0">
                <a:solidFill>
                  <a:srgbClr val="000000"/>
                </a:solidFill>
                <a:latin typeface="Calibri Light"/>
              </a:rPr>
              <a:t>27.07-3.08.2024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Komandor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Calibri"/>
              </a:rPr>
              <a:t>ks.Adam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 Parszywka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Grupa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Calibri"/>
              </a:rPr>
              <a:t>wsparcia:Adam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 Pałka, Paweł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Calibri"/>
              </a:rPr>
              <a:t>Adamek,Aleksandra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 i Piotr Hanusowie, Damian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Calibri"/>
              </a:rPr>
              <a:t>Kosel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 , Bogusław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Calibri"/>
              </a:rPr>
              <a:t>Przęczek</a:t>
            </a: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, Jacek Walczak , Piotr Razik , Ewa i Błażej Grabowscy , Ilona i Tomek Kowalczykowie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Trasę opracował: Andrzej Pióro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" name="Obraz 3"/>
          <p:cNvPicPr/>
          <p:nvPr/>
        </p:nvPicPr>
        <p:blipFill>
          <a:blip r:embed="rId2"/>
          <a:stretch/>
        </p:blipFill>
        <p:spPr>
          <a:xfrm>
            <a:off x="6095880" y="1825560"/>
            <a:ext cx="1412280" cy="2304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10599" y="205560"/>
            <a:ext cx="6625629" cy="336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  <a:buNone/>
            </a:pP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Dzień 1  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.0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Krak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ó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 –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&gt;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  <a:ea typeface="Calibri"/>
              </a:rPr>
              <a:t>Bardejów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-&gt;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  <a:ea typeface="Calibri"/>
              </a:rPr>
              <a:t>Kisvarda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-&gt;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Satu Mare-&gt; 445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km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" name="Obraz 1"/>
          <p:cNvPicPr/>
          <p:nvPr/>
        </p:nvPicPr>
        <p:blipFill>
          <a:blip r:embed="rId2"/>
          <a:stretch/>
        </p:blipFill>
        <p:spPr>
          <a:xfrm>
            <a:off x="210600" y="683280"/>
            <a:ext cx="4016520" cy="2462760"/>
          </a:xfrm>
          <a:prstGeom prst="rect">
            <a:avLst/>
          </a:prstGeom>
          <a:ln w="0"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739" y="455180"/>
            <a:ext cx="5726777" cy="328206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232" y="3737249"/>
            <a:ext cx="5984284" cy="2948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6"/>
          <p:cNvSpPr/>
          <p:nvPr/>
        </p:nvSpPr>
        <p:spPr>
          <a:xfrm>
            <a:off x="195120" y="213840"/>
            <a:ext cx="10735560" cy="3522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Dzień 2   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pl-PL" sz="2000" spc="-1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.0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  <a:ea typeface="Calibri"/>
              </a:rPr>
              <a:t>Satu Mare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—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&gt;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  <a:ea typeface="Calibri"/>
              </a:rPr>
              <a:t>Sapanta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-&gt;przeł. 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  <a:ea typeface="Calibri"/>
              </a:rPr>
              <a:t>Pr</a:t>
            </a:r>
            <a:r>
              <a:rPr lang="pl-PL" sz="2000" spc="-1" dirty="0" err="1" smtClean="0">
                <a:solidFill>
                  <a:srgbClr val="000000"/>
                </a:solidFill>
                <a:latin typeface="Calibri"/>
                <a:ea typeface="Calibri"/>
              </a:rPr>
              <a:t>islop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  <a:ea typeface="Calibri"/>
              </a:rPr>
              <a:t> (1416 m </a:t>
            </a:r>
            <a:r>
              <a:rPr lang="pl-PL" sz="2000" spc="-1" dirty="0" err="1" smtClean="0">
                <a:solidFill>
                  <a:srgbClr val="000000"/>
                </a:solidFill>
                <a:latin typeface="Calibri"/>
                <a:ea typeface="Calibri"/>
              </a:rPr>
              <a:t>n.p.m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  <a:ea typeface="Calibri"/>
              </a:rPr>
              <a:t>) -&gt;</a:t>
            </a:r>
            <a:r>
              <a:rPr lang="pl-PL" sz="2000" spc="-1" dirty="0" err="1" smtClean="0">
                <a:solidFill>
                  <a:srgbClr val="000000"/>
                </a:solidFill>
                <a:latin typeface="Calibri"/>
                <a:ea typeface="Calibri"/>
              </a:rPr>
              <a:t>Kaczyka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  <a:ea typeface="Calibri"/>
              </a:rPr>
              <a:t>-&gt;Suczawa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380  km</a:t>
            </a:r>
            <a:endParaRPr lang="pl-PL" sz="2000" b="0" strike="noStrike" spc="-1" dirty="0">
              <a:latin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40" y="566057"/>
            <a:ext cx="3554050" cy="236375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210" y="566057"/>
            <a:ext cx="7592335" cy="317958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40" y="3065417"/>
            <a:ext cx="4242235" cy="3617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30629" y="133919"/>
            <a:ext cx="11819156" cy="667269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r>
              <a:rPr lang="pl-PL" sz="2000" b="0" strike="noStrike" spc="-1" dirty="0">
                <a:solidFill>
                  <a:srgbClr val="000000"/>
                </a:solidFill>
                <a:latin typeface="Calibri"/>
              </a:rPr>
              <a:t>Dzień 3 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9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</a:rPr>
              <a:t>.0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7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/>
              </a:rPr>
              <a:t> 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Suczawa i okolice-malowane monastyry z 16- wieku(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oraz odwiedzimy obóz</a:t>
            </a:r>
            <a:r>
              <a:rPr lang="pt-BR" sz="2000" spc="-1" dirty="0" smtClean="0">
                <a:solidFill>
                  <a:srgbClr val="000000"/>
                </a:solidFill>
                <a:latin typeface="Calibri"/>
              </a:rPr>
              <a:t> król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a</a:t>
            </a:r>
            <a:r>
              <a:rPr lang="pt-BR" sz="2000" spc="-1" dirty="0" smtClean="0">
                <a:solidFill>
                  <a:srgbClr val="000000"/>
                </a:solidFill>
                <a:latin typeface="Calibri"/>
              </a:rPr>
              <a:t> Jan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a</a:t>
            </a:r>
            <a:r>
              <a:rPr lang="pt-BR" sz="20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000" spc="-1" dirty="0">
                <a:solidFill>
                  <a:srgbClr val="000000"/>
                </a:solidFill>
                <a:latin typeface="Calibri"/>
              </a:rPr>
              <a:t>III </a:t>
            </a:r>
            <a:r>
              <a:rPr lang="pt-BR" sz="2000" spc="-1" dirty="0" smtClean="0">
                <a:solidFill>
                  <a:srgbClr val="000000"/>
                </a:solidFill>
                <a:latin typeface="Calibri"/>
              </a:rPr>
              <a:t>Sobieski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ego z czasów odsieczy Wiedeńskiej) -&gt;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180 km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3" y="704707"/>
            <a:ext cx="5076012" cy="339504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208" y="730097"/>
            <a:ext cx="5219976" cy="241585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46" y="3164951"/>
            <a:ext cx="4650538" cy="345490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165" y="4101827"/>
            <a:ext cx="3527652" cy="2518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01240" y="189000"/>
            <a:ext cx="10515240" cy="510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r>
              <a:rPr lang="pl-PL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Dzień 4 </a:t>
            </a:r>
            <a:r>
              <a:rPr lang="pl-PL" sz="180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30.07</a:t>
            </a:r>
            <a:r>
              <a:rPr lang="en-US" sz="180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</a:t>
            </a:r>
            <a:r>
              <a:rPr lang="pl-PL" sz="180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Suczawa -&gt;Bicaz-&gt;</a:t>
            </a:r>
            <a:r>
              <a:rPr lang="pl-PL" sz="180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Braszow</a:t>
            </a:r>
            <a:r>
              <a:rPr lang="pl-PL" sz="180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-&gt;</a:t>
            </a:r>
            <a:r>
              <a:rPr lang="en-US" sz="180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 </a:t>
            </a:r>
            <a:r>
              <a:rPr lang="pl-PL" sz="1800" spc="-1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38</a:t>
            </a:r>
            <a:r>
              <a:rPr lang="pl-PL" sz="180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0</a:t>
            </a:r>
            <a:r>
              <a:rPr lang="en-US" sz="180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km</a:t>
            </a:r>
            <a:endParaRPr lang="en-US" sz="180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330" y="699840"/>
            <a:ext cx="4300266" cy="30974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41" y="699840"/>
            <a:ext cx="4092086" cy="310563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327" y="699841"/>
            <a:ext cx="2201228" cy="310563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40" y="3866469"/>
            <a:ext cx="5238614" cy="2896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34280" y="88200"/>
            <a:ext cx="10515240" cy="58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2000" b="0" strike="noStrike" spc="-1" dirty="0">
                <a:solidFill>
                  <a:srgbClr val="000000"/>
                </a:solidFill>
                <a:latin typeface="Calibri"/>
              </a:rPr>
              <a:t>Dzień 5 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31.07 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</a:rPr>
              <a:t>Braszow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 -&gt; 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</a:rPr>
              <a:t>Tranfogaraska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(2042 m 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</a:rPr>
              <a:t>n.p.m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)-&gt; Sybin -&gt; 324 km 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134280" y="609600"/>
            <a:ext cx="11414880" cy="65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25000" lnSpcReduction="20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516" y="609600"/>
            <a:ext cx="6441519" cy="253235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80" y="609600"/>
            <a:ext cx="5474040" cy="34234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358" y="3141953"/>
            <a:ext cx="4977677" cy="336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34280" y="112680"/>
            <a:ext cx="11847600" cy="587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pl-PL" sz="2000" b="0" strike="noStrike" spc="-1" dirty="0">
                <a:solidFill>
                  <a:srgbClr val="000000"/>
                </a:solidFill>
                <a:latin typeface="Calibri"/>
              </a:rPr>
              <a:t>Dzień 6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 1.08. Sybin -&gt; 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</a:rPr>
              <a:t>Transalpina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 (2140 m </a:t>
            </a:r>
            <a:r>
              <a:rPr lang="pl-PL" sz="2000" b="0" strike="noStrike" spc="-1" dirty="0" err="1" smtClean="0">
                <a:solidFill>
                  <a:srgbClr val="000000"/>
                </a:solidFill>
                <a:latin typeface="Calibri"/>
              </a:rPr>
              <a:t>n.p.m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)-&gt;Timisoara  395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km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99" y="940524"/>
            <a:ext cx="6788179" cy="219790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81" y="699841"/>
            <a:ext cx="4738318" cy="34106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010" y="3387826"/>
            <a:ext cx="4914768" cy="3030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16640" y="105120"/>
            <a:ext cx="10515240" cy="545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pl-PL" sz="2000" b="0" strike="noStrike" spc="-1" dirty="0">
                <a:solidFill>
                  <a:srgbClr val="000000"/>
                </a:solidFill>
                <a:latin typeface="Calibri"/>
              </a:rPr>
              <a:t>Dzień 7 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2.08  Timisoara &gt; Gyor 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- 429 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</a:rPr>
              <a:t>km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485" y="557349"/>
            <a:ext cx="7070406" cy="30301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6" y="650520"/>
            <a:ext cx="4316459" cy="33623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478" y="3587523"/>
            <a:ext cx="4215413" cy="3030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224972</TotalTime>
  <Words>240</Words>
  <Application>Microsoft Office PowerPoint</Application>
  <PresentationFormat>Panoramiczny</PresentationFormat>
  <Paragraphs>27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DejaVu Sans</vt:lpstr>
      <vt:lpstr>Times New Roman</vt:lpstr>
      <vt:lpstr>Office Theme</vt:lpstr>
      <vt:lpstr>Kontynuujmy dzieło któremu pobłogosławił  Papież Franciszek</vt:lpstr>
      <vt:lpstr> Pielgrzymka ,,Iskry Miłosierdzia,,do Rumunii  27.07-3.08.2024</vt:lpstr>
      <vt:lpstr>Dzień 1  27.07 Kraków –&gt;Bardejów-&gt;Kisvarda-&gt; Satu Mare-&gt; 445 km</vt:lpstr>
      <vt:lpstr>Prezentacja programu PowerPoint</vt:lpstr>
      <vt:lpstr>Dzień 3 29.07  Suczawa i okolice-malowane monastyry z 16- wieku(oraz odwiedzimy obóz króla Jana III Sobieskiego z czasów odsieczy Wiedeńskiej) -&gt;180 km</vt:lpstr>
      <vt:lpstr>Dzień 4 30.07 – Suczawa -&gt;Bicaz-&gt;Braszow-&gt;  380 km</vt:lpstr>
      <vt:lpstr>Dzień 5  31.07 Braszow -&gt; Tranfogaraska(2042 m n.p.m)-&gt; Sybin -&gt; 324 km </vt:lpstr>
      <vt:lpstr>Dzień 6  1.08. Sybin -&gt; Transalpina (2140 m n.p.m)-&gt;Timisoara  395 km</vt:lpstr>
      <vt:lpstr>Dzień 7  2.08  Timisoara &gt; Gyor  - 429 km</vt:lpstr>
      <vt:lpstr>Dzień 8   3.08  Gyor-Góra św.Anny -&gt; 486 km</vt:lpstr>
      <vt:lpstr>Całość trasy 3 000 km</vt:lpstr>
      <vt:lpstr>  Zapraszamy do uczestnictwa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1  22.06 Kraków –&gt; Innsbruck 910km</dc:title>
  <dc:subject/>
  <dc:creator>Katarzyna .</dc:creator>
  <dc:description/>
  <cp:lastModifiedBy>Parkeiciarnia</cp:lastModifiedBy>
  <cp:revision>138</cp:revision>
  <dcterms:created xsi:type="dcterms:W3CDTF">2023-11-29T21:03:18Z</dcterms:created>
  <dcterms:modified xsi:type="dcterms:W3CDTF">2024-03-06T07:53:07Z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PresentationFormat">
    <vt:lpwstr>Panoramiczny</vt:lpwstr>
  </property>
  <property fmtid="{D5CDD505-2E9C-101B-9397-08002B2CF9AE}" pid="4" name="Slides">
    <vt:i4>20</vt:i4>
  </property>
</Properties>
</file>